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6" r:id="rId8"/>
    <p:sldId id="268" r:id="rId9"/>
    <p:sldId id="261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32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3731-8494-F748-97A7-4C125DEA72B5}" type="datetimeFigureOut">
              <a:rPr lang="nl-NL" smtClean="0"/>
              <a:t>14-01-16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C762C-471C-6E4A-B2E5-9B5454941A68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2361" y="2309359"/>
            <a:ext cx="7772400" cy="336330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Welkom bij de informatieavond van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6700" dirty="0" smtClean="0"/>
              <a:t>Ondernemersfonds Vlaardingen</a:t>
            </a:r>
            <a:endParaRPr lang="nl-NL" sz="6700" dirty="0"/>
          </a:p>
        </p:txBody>
      </p:sp>
      <p:pic>
        <p:nvPicPr>
          <p:cNvPr id="4" name="Afbeelding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3" y="177973"/>
            <a:ext cx="2452890" cy="1752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3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Voorbeelden</a:t>
            </a:r>
            <a:endParaRPr lang="nl-NL" dirty="0"/>
          </a:p>
        </p:txBody>
      </p:sp>
      <p:pic>
        <p:nvPicPr>
          <p:cNvPr id="5" name="Tijdelijke aanduiding voor inhoud 4" descr="Schermafdruk 2016-01-11 18.19.4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r="2593"/>
          <a:stretch/>
        </p:blipFill>
        <p:spPr>
          <a:xfrm>
            <a:off x="556760" y="1491343"/>
            <a:ext cx="364013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  <p:pic>
        <p:nvPicPr>
          <p:cNvPr id="6" name="Afbeelding 5" descr="Schermafdruk 2016-01-11 18.23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5150338"/>
            <a:ext cx="6350000" cy="125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Afbeelding 6" descr="Schermafdruk 2016-01-11 18.24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0" y="1923143"/>
            <a:ext cx="4101550" cy="275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8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dirty="0" smtClean="0"/>
              <a:t>Projecten in Vlaardingen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nl-NL" sz="4400" dirty="0" smtClean="0"/>
              <a:t> </a:t>
            </a:r>
            <a:endParaRPr lang="nl-NL" sz="4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71500" y="1651000"/>
            <a:ext cx="6686446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Stichting </a:t>
            </a:r>
            <a:r>
              <a:rPr lang="nl-NL" b="1" dirty="0"/>
              <a:t>Stadshart</a:t>
            </a:r>
            <a:r>
              <a:rPr lang="nl-NL" dirty="0"/>
              <a:t>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Feestverlichting,  carnaval, speurtocht, rommelmarkt, lentemarkt</a:t>
            </a:r>
            <a:endParaRPr lang="nl-NL" dirty="0"/>
          </a:p>
          <a:p>
            <a:r>
              <a:rPr lang="nl-NL" dirty="0" smtClean="0"/>
              <a:t>      </a:t>
            </a:r>
            <a:r>
              <a:rPr lang="nl-NL" dirty="0" err="1" smtClean="0"/>
              <a:t>fun</a:t>
            </a:r>
            <a:r>
              <a:rPr lang="nl-NL" dirty="0"/>
              <a:t>-food-fashion-</a:t>
            </a:r>
            <a:r>
              <a:rPr lang="nl-NL" dirty="0" smtClean="0"/>
              <a:t>event, </a:t>
            </a:r>
            <a:r>
              <a:rPr lang="nl-NL" dirty="0" err="1" smtClean="0"/>
              <a:t>binnenstadsontbijt</a:t>
            </a:r>
            <a:r>
              <a:rPr lang="nl-NL" dirty="0" smtClean="0"/>
              <a:t> </a:t>
            </a:r>
            <a:r>
              <a:rPr lang="nl-NL" dirty="0"/>
              <a:t>(voor ondernemers)</a:t>
            </a:r>
          </a:p>
          <a:p>
            <a:r>
              <a:rPr lang="nl-NL" dirty="0"/>
              <a:t> </a:t>
            </a:r>
            <a:r>
              <a:rPr lang="nl-NL" dirty="0" smtClean="0"/>
              <a:t>     </a:t>
            </a:r>
            <a:r>
              <a:rPr lang="nl-NL" dirty="0"/>
              <a:t>zomer-</a:t>
            </a:r>
            <a:r>
              <a:rPr lang="nl-NL" dirty="0" smtClean="0"/>
              <a:t>ondernemer, verhalentour, modeshow, Vlaardingen </a:t>
            </a:r>
            <a:r>
              <a:rPr lang="nl-NL" dirty="0"/>
              <a:t>proeft</a:t>
            </a:r>
          </a:p>
          <a:p>
            <a:r>
              <a:rPr lang="nl-NL" dirty="0"/>
              <a:t> </a:t>
            </a:r>
            <a:r>
              <a:rPr lang="nl-NL" dirty="0" smtClean="0"/>
              <a:t>     rode </a:t>
            </a:r>
            <a:r>
              <a:rPr lang="nl-NL" dirty="0"/>
              <a:t>loper-</a:t>
            </a:r>
            <a:r>
              <a:rPr lang="nl-NL" dirty="0" smtClean="0"/>
              <a:t>actie, </a:t>
            </a:r>
            <a:r>
              <a:rPr lang="nl-NL" dirty="0" err="1" smtClean="0"/>
              <a:t>halloweenoptocht</a:t>
            </a:r>
            <a:r>
              <a:rPr lang="nl-NL" dirty="0" smtClean="0"/>
              <a:t>, lampionoptocht</a:t>
            </a:r>
            <a:endParaRPr lang="nl-NL" dirty="0"/>
          </a:p>
          <a:p>
            <a:r>
              <a:rPr lang="nl-NL" dirty="0"/>
              <a:t> </a:t>
            </a:r>
            <a:r>
              <a:rPr lang="nl-NL" dirty="0" smtClean="0"/>
              <a:t>    diverse straatartiesten, diverse </a:t>
            </a:r>
            <a:r>
              <a:rPr lang="nl-NL" dirty="0" err="1"/>
              <a:t>live-</a:t>
            </a:r>
            <a:r>
              <a:rPr lang="nl-NL" dirty="0" err="1" smtClean="0"/>
              <a:t>muziek</a:t>
            </a:r>
            <a:r>
              <a:rPr lang="nl-NL" dirty="0" smtClean="0"/>
              <a:t>, decemberloterij</a:t>
            </a:r>
            <a:endParaRPr lang="nl-NL" dirty="0"/>
          </a:p>
          <a:p>
            <a:r>
              <a:rPr lang="nl-NL" dirty="0"/>
              <a:t> </a:t>
            </a:r>
            <a:r>
              <a:rPr lang="nl-NL" dirty="0" smtClean="0"/>
              <a:t>    Sinterklaas, kerstmarkt</a:t>
            </a:r>
          </a:p>
          <a:p>
            <a:endParaRPr lang="nl-NL" b="1" dirty="0"/>
          </a:p>
          <a:p>
            <a:r>
              <a:rPr lang="sk-SK" b="1" dirty="0" smtClean="0"/>
              <a:t>BIZ</a:t>
            </a:r>
            <a:r>
              <a:rPr lang="sk-SK" b="1" dirty="0"/>
              <a:t>-Vergulde Hand</a:t>
            </a:r>
            <a:r>
              <a:rPr lang="sk-SK" dirty="0"/>
              <a:t>:</a:t>
            </a:r>
          </a:p>
          <a:p>
            <a:r>
              <a:rPr lang="sk-SK" dirty="0"/>
              <a:t>Verbetering onderlinge communicatie d.m.v.: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Nieuwsbrieven,</a:t>
            </a:r>
            <a:r>
              <a:rPr lang="sk-SK" dirty="0"/>
              <a:t> </a:t>
            </a:r>
            <a:r>
              <a:rPr lang="sk-SK" dirty="0" smtClean="0"/>
              <a:t>groepswhatsapp, eigen </a:t>
            </a:r>
            <a:r>
              <a:rPr lang="sk-SK" dirty="0"/>
              <a:t>website</a:t>
            </a:r>
          </a:p>
          <a:p>
            <a:r>
              <a:rPr lang="sk-SK" dirty="0" smtClean="0"/>
              <a:t>            Verder </a:t>
            </a:r>
            <a:r>
              <a:rPr lang="sk-SK" dirty="0"/>
              <a:t>o.a.;</a:t>
            </a:r>
          </a:p>
          <a:p>
            <a:r>
              <a:rPr lang="sk-SK" dirty="0" smtClean="0"/>
              <a:t>		- </a:t>
            </a:r>
            <a:r>
              <a:rPr lang="sk-SK" dirty="0"/>
              <a:t>Parkmanagement</a:t>
            </a:r>
          </a:p>
          <a:p>
            <a:r>
              <a:rPr lang="sk-SK" dirty="0" smtClean="0"/>
              <a:t>		- </a:t>
            </a:r>
            <a:r>
              <a:rPr lang="sk-SK" dirty="0"/>
              <a:t>Keurmerk Veilig Ondernemen</a:t>
            </a:r>
          </a:p>
          <a:p>
            <a:r>
              <a:rPr lang="sk-SK" dirty="0" smtClean="0"/>
              <a:t>		- </a:t>
            </a:r>
            <a:r>
              <a:rPr lang="sk-SK" dirty="0"/>
              <a:t>Beveiliging / cameratoezicht</a:t>
            </a:r>
          </a:p>
          <a:p>
            <a:r>
              <a:rPr lang="sk-SK" dirty="0" smtClean="0"/>
              <a:t>		- </a:t>
            </a:r>
            <a:r>
              <a:rPr lang="sk-SK" dirty="0"/>
              <a:t>G</a:t>
            </a:r>
            <a:r>
              <a:rPr lang="sk-SK" dirty="0" smtClean="0"/>
              <a:t>ezamenlijk </a:t>
            </a:r>
            <a:r>
              <a:rPr lang="sk-SK" dirty="0"/>
              <a:t>overleg over bijv. de herstructurering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8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nl-NL" sz="4400" smtClean="0"/>
              <a:t>Heeft </a:t>
            </a:r>
            <a:r>
              <a:rPr lang="nl-NL" sz="4400" dirty="0" smtClean="0"/>
              <a:t>u nog vragen stel ze gerust?</a:t>
            </a:r>
          </a:p>
          <a:p>
            <a:pPr marL="0" indent="0">
              <a:buNone/>
            </a:pPr>
            <a:r>
              <a:rPr lang="nl-NL" sz="4400" dirty="0" smtClean="0"/>
              <a:t>Dank voor uw interesse!</a:t>
            </a: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Geschiedenis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Oprichting:	December 2013</a:t>
            </a:r>
          </a:p>
          <a:p>
            <a:pPr marL="0" indent="0">
              <a:buNone/>
            </a:pPr>
            <a:r>
              <a:rPr lang="nl-NL" sz="2400" dirty="0" smtClean="0"/>
              <a:t> </a:t>
            </a:r>
          </a:p>
          <a:p>
            <a:r>
              <a:rPr lang="nl-NL" sz="2400" dirty="0" smtClean="0"/>
              <a:t>Doelen:       	Stimuleren van samenwerkingsverbanden</a:t>
            </a:r>
          </a:p>
          <a:p>
            <a:pPr marL="457200" lvl="1" indent="0">
              <a:buNone/>
            </a:pPr>
            <a:r>
              <a:rPr lang="nl-NL" sz="2400" dirty="0" smtClean="0"/>
              <a:t>	             	Stimuleren van collectieve initiatieven</a:t>
            </a:r>
          </a:p>
          <a:p>
            <a:pPr marL="457200" lvl="1" indent="0">
              <a:buNone/>
            </a:pPr>
            <a:r>
              <a:rPr lang="nl-NL" sz="2400" dirty="0"/>
              <a:t>	 </a:t>
            </a:r>
            <a:r>
              <a:rPr lang="nl-NL" sz="2400" dirty="0" smtClean="0"/>
              <a:t>         	Financieren van deze collectieve initiatieven</a:t>
            </a:r>
          </a:p>
          <a:p>
            <a:pPr marL="457200" lvl="1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	Free-</a:t>
            </a:r>
            <a:r>
              <a:rPr lang="nl-NL" sz="2400" dirty="0" err="1" smtClean="0"/>
              <a:t>riders</a:t>
            </a:r>
            <a:endParaRPr lang="nl-NL" sz="2400" dirty="0" smtClean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Dekking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  <p:pic>
        <p:nvPicPr>
          <p:cNvPr id="9" name="Tijdelijke aanduiding voor inhoud 8" descr="Schermafdruk 2016-01-11 18.02.5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0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Actuele Status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5600" b="1" dirty="0"/>
              <a:t>Reeds getekende </a:t>
            </a:r>
            <a:r>
              <a:rPr lang="nl-NL" sz="5600" b="1" dirty="0" smtClean="0"/>
              <a:t>GGO/SGO </a:t>
            </a:r>
            <a:r>
              <a:rPr lang="nl-NL" sz="5600" b="1" dirty="0"/>
              <a:t>overeenkomsten</a:t>
            </a:r>
            <a:r>
              <a:rPr lang="nl-NL" sz="5600" b="1" dirty="0" smtClean="0"/>
              <a:t>:</a:t>
            </a:r>
          </a:p>
          <a:p>
            <a:r>
              <a:rPr lang="nl-NL" dirty="0"/>
              <a:t>   </a:t>
            </a:r>
            <a:r>
              <a:rPr lang="nl-NL" dirty="0" smtClean="0"/>
              <a:t>	</a:t>
            </a:r>
            <a:r>
              <a:rPr lang="nl-NL" sz="4800" dirty="0" smtClean="0"/>
              <a:t>IKV</a:t>
            </a:r>
            <a:r>
              <a:rPr lang="nl-NL" sz="4800" dirty="0"/>
              <a:t>/Benelux </a:t>
            </a:r>
            <a:r>
              <a:rPr lang="nl-NL" sz="4800" dirty="0" err="1"/>
              <a:t>Work</a:t>
            </a:r>
            <a:r>
              <a:rPr lang="nl-NL" sz="4800" dirty="0"/>
              <a:t> Park </a:t>
            </a:r>
          </a:p>
          <a:p>
            <a:r>
              <a:rPr lang="nl-NL" sz="4800" dirty="0"/>
              <a:t> 	</a:t>
            </a:r>
            <a:r>
              <a:rPr lang="nl-NL" sz="4800" dirty="0" smtClean="0"/>
              <a:t>Stichting </a:t>
            </a:r>
            <a:r>
              <a:rPr lang="nl-NL" sz="4800" dirty="0"/>
              <a:t>Stadshart Vlaardingen </a:t>
            </a:r>
          </a:p>
          <a:p>
            <a:r>
              <a:rPr lang="nl-NL" sz="4800" dirty="0" smtClean="0"/>
              <a:t>  	IKV </a:t>
            </a:r>
            <a:r>
              <a:rPr lang="nl-NL" sz="4800" dirty="0"/>
              <a:t>Het Scheur en Koggehaven </a:t>
            </a:r>
          </a:p>
          <a:p>
            <a:r>
              <a:rPr lang="nl-NL" sz="4800" dirty="0" smtClean="0"/>
              <a:t>  	Winkeliersver</a:t>
            </a:r>
            <a:r>
              <a:rPr lang="nl-NL" sz="4800" dirty="0"/>
              <a:t>. Billitonlaan </a:t>
            </a:r>
          </a:p>
          <a:p>
            <a:r>
              <a:rPr lang="de-DE" sz="4800" dirty="0" smtClean="0"/>
              <a:t>  	</a:t>
            </a:r>
            <a:r>
              <a:rPr lang="de-DE" sz="4800" dirty="0" err="1" smtClean="0"/>
              <a:t>Winkeliersver</a:t>
            </a:r>
            <a:r>
              <a:rPr lang="de-DE" sz="4800" dirty="0"/>
              <a:t>. </a:t>
            </a:r>
            <a:r>
              <a:rPr lang="de-DE" sz="4800" dirty="0" err="1"/>
              <a:t>Plein</a:t>
            </a:r>
            <a:r>
              <a:rPr lang="de-DE" sz="4800" dirty="0"/>
              <a:t> West </a:t>
            </a:r>
          </a:p>
          <a:p>
            <a:r>
              <a:rPr lang="nl-NL" sz="4800" dirty="0" smtClean="0"/>
              <a:t>  	Winkeliersver</a:t>
            </a:r>
            <a:r>
              <a:rPr lang="nl-NL" sz="4800" dirty="0"/>
              <a:t>. De Nieuwe </a:t>
            </a:r>
            <a:r>
              <a:rPr lang="nl-NL" sz="4800" dirty="0" smtClean="0"/>
              <a:t>Loper</a:t>
            </a:r>
            <a:r>
              <a:rPr lang="nl-NL" sz="4800" dirty="0"/>
              <a:t> </a:t>
            </a:r>
            <a:r>
              <a:rPr lang="nl-NL" sz="4800" dirty="0" smtClean="0"/>
              <a:t>           ( Incl</a:t>
            </a:r>
            <a:r>
              <a:rPr lang="nl-NL" sz="4800" dirty="0"/>
              <a:t>. Oude Loper, Dok 99, Benzinestation, </a:t>
            </a:r>
            <a:r>
              <a:rPr lang="nl-NL" sz="4800" dirty="0" err="1"/>
              <a:t>Kortenhof</a:t>
            </a:r>
            <a:r>
              <a:rPr lang="nl-NL" sz="4800" dirty="0"/>
              <a:t> </a:t>
            </a:r>
            <a:r>
              <a:rPr lang="nl-NL" sz="4800" dirty="0" err="1"/>
              <a:t>enTouch</a:t>
            </a:r>
            <a:r>
              <a:rPr lang="nl-NL" sz="4800" dirty="0"/>
              <a:t>-Fit)</a:t>
            </a:r>
          </a:p>
          <a:p>
            <a:r>
              <a:rPr lang="nl-NL" sz="4800" dirty="0" smtClean="0"/>
              <a:t>  	Winkeliersver</a:t>
            </a:r>
            <a:r>
              <a:rPr lang="nl-NL" sz="4800" dirty="0"/>
              <a:t>. Van </a:t>
            </a:r>
            <a:r>
              <a:rPr lang="nl-NL" sz="4800" dirty="0" err="1"/>
              <a:t>Hogendorplaan</a:t>
            </a:r>
            <a:r>
              <a:rPr lang="nl-NL" sz="4800" dirty="0"/>
              <a:t> </a:t>
            </a:r>
            <a:r>
              <a:rPr lang="nl-NL" sz="4800" dirty="0" smtClean="0"/>
              <a:t>      ( Omvat </a:t>
            </a:r>
            <a:r>
              <a:rPr lang="nl-NL" sz="4800" dirty="0"/>
              <a:t>heel Ambacht en </a:t>
            </a:r>
            <a:r>
              <a:rPr lang="nl-NL" sz="4800" dirty="0" err="1"/>
              <a:t>Babberspolder</a:t>
            </a:r>
            <a:r>
              <a:rPr lang="nl-NL" sz="4800" dirty="0"/>
              <a:t> )</a:t>
            </a:r>
          </a:p>
          <a:p>
            <a:r>
              <a:rPr lang="is-IS" sz="4800" dirty="0"/>
              <a:t> </a:t>
            </a:r>
            <a:r>
              <a:rPr lang="is-IS" sz="4800" dirty="0" smtClean="0"/>
              <a:t>  	IKV </a:t>
            </a:r>
            <a:r>
              <a:rPr lang="is-IS" sz="4800" dirty="0"/>
              <a:t>Deltaweg – KW-haven </a:t>
            </a:r>
          </a:p>
          <a:p>
            <a:r>
              <a:rPr lang="is-IS" sz="4800" dirty="0"/>
              <a:t> </a:t>
            </a:r>
            <a:r>
              <a:rPr lang="is-IS" sz="4800" dirty="0" smtClean="0"/>
              <a:t> 	IKV </a:t>
            </a:r>
            <a:r>
              <a:rPr lang="is-IS" sz="4800" dirty="0"/>
              <a:t>Hoogstad </a:t>
            </a:r>
            <a:endParaRPr lang="is-IS" sz="4800" dirty="0" smtClean="0"/>
          </a:p>
          <a:p>
            <a:pPr marL="457200" lvl="1" indent="0">
              <a:buNone/>
            </a:pPr>
            <a:r>
              <a:rPr lang="nl-NL" sz="4800" dirty="0"/>
              <a:t>	</a:t>
            </a:r>
            <a:r>
              <a:rPr lang="nl-NL" sz="4800" dirty="0" smtClean="0"/>
              <a:t>IKV </a:t>
            </a:r>
            <a:r>
              <a:rPr lang="nl-NL" sz="4800" dirty="0"/>
              <a:t>Groot Vettenoord </a:t>
            </a:r>
          </a:p>
          <a:p>
            <a:r>
              <a:rPr lang="nl-NL" sz="4800" dirty="0"/>
              <a:t> </a:t>
            </a:r>
            <a:r>
              <a:rPr lang="nl-NL" sz="4800" dirty="0" smtClean="0"/>
              <a:t> 	Ondernemersver</a:t>
            </a:r>
            <a:r>
              <a:rPr lang="nl-NL" sz="4800" dirty="0"/>
              <a:t>. Broekpolder </a:t>
            </a:r>
            <a:endParaRPr lang="nl-NL" sz="4800" dirty="0" smtClean="0"/>
          </a:p>
          <a:p>
            <a:r>
              <a:rPr lang="nl-NL" sz="4800" dirty="0"/>
              <a:t> </a:t>
            </a:r>
            <a:r>
              <a:rPr lang="nl-NL" sz="4800" dirty="0" smtClean="0"/>
              <a:t>	Ondernemersver</a:t>
            </a:r>
            <a:r>
              <a:rPr lang="nl-NL" sz="4800" dirty="0"/>
              <a:t>. Zuidbuurt </a:t>
            </a:r>
          </a:p>
          <a:p>
            <a:r>
              <a:rPr lang="nl-NL" sz="4800" dirty="0" smtClean="0"/>
              <a:t>  	Stichting </a:t>
            </a:r>
            <a:r>
              <a:rPr lang="nl-NL" sz="4800" dirty="0"/>
              <a:t>Zonnehuisgroep Vlaardingen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In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800" b="1" dirty="0"/>
              <a:t>Wij </a:t>
            </a:r>
            <a:r>
              <a:rPr lang="nl-NL" sz="3800" b="1" dirty="0" smtClean="0"/>
              <a:t>zijn </a:t>
            </a:r>
            <a:r>
              <a:rPr lang="nl-NL" sz="3800" b="1" dirty="0"/>
              <a:t>in gesprek met</a:t>
            </a:r>
            <a:r>
              <a:rPr lang="nl-NL" sz="3800" b="1" dirty="0" smtClean="0"/>
              <a:t>:</a:t>
            </a:r>
            <a:endParaRPr lang="nl-NL" dirty="0"/>
          </a:p>
          <a:p>
            <a:r>
              <a:rPr lang="nl-NL" dirty="0" smtClean="0"/>
              <a:t>Ondernemersvereniging </a:t>
            </a:r>
            <a:r>
              <a:rPr lang="nl-NL" dirty="0" err="1" smtClean="0"/>
              <a:t>Holy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Procedure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Hoe maakt u aanspraak op uw trekkingsrecht?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Volg het stappenplan te vinden op </a:t>
            </a:r>
            <a:r>
              <a:rPr lang="nl-NL" dirty="0" err="1" smtClean="0"/>
              <a:t>ofvld.nl</a:t>
            </a:r>
            <a:endParaRPr lang="nl-NL" dirty="0" smtClean="0"/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Communicatie</a:t>
            </a:r>
            <a:endParaRPr lang="nl-NL" dirty="0"/>
          </a:p>
        </p:txBody>
      </p:sp>
      <p:pic>
        <p:nvPicPr>
          <p:cNvPr id="5" name="Tijdelijke aanduiding voor inhoud 4" descr="Schermafdruk 2016-01-11 18.12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36" r="-33836"/>
          <a:stretch>
            <a:fillRect/>
          </a:stretch>
        </p:blipFill>
        <p:spPr/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6177" t="11314" r="6460" b="8944"/>
          <a:stretch/>
        </p:blipFill>
        <p:spPr>
          <a:xfrm>
            <a:off x="783166" y="3373157"/>
            <a:ext cx="3317013" cy="170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6905" t="22305" r="27421" b="14980"/>
          <a:stretch/>
        </p:blipFill>
        <p:spPr>
          <a:xfrm>
            <a:off x="2665562" y="5126169"/>
            <a:ext cx="2947838" cy="158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8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/>
              <a:t>Social</a:t>
            </a:r>
            <a:r>
              <a:rPr lang="nl-NL" dirty="0" smtClean="0"/>
              <a:t> Media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3093" y="1935998"/>
            <a:ext cx="7847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Het </a:t>
            </a:r>
            <a:r>
              <a:rPr lang="nl-NL" sz="2800" dirty="0" smtClean="0"/>
              <a:t>Ondernemersfonds</a:t>
            </a:r>
            <a:r>
              <a:rPr lang="nl-NL" sz="1400" dirty="0" smtClean="0"/>
              <a:t> Vlaardingen is te volgen via diverse </a:t>
            </a:r>
            <a:r>
              <a:rPr lang="nl-NL" sz="1400" dirty="0" err="1" smtClean="0"/>
              <a:t>Social</a:t>
            </a:r>
            <a:r>
              <a:rPr lang="nl-NL" sz="1400" dirty="0" smtClean="0"/>
              <a:t> Media waaronder:</a:t>
            </a:r>
            <a:endParaRPr lang="nl-NL" sz="1400" dirty="0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2" y="4463115"/>
            <a:ext cx="679090" cy="73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7" y="3588169"/>
            <a:ext cx="679795" cy="71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8" y="2698936"/>
            <a:ext cx="682004" cy="73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2"/>
          <p:cNvSpPr txBox="1"/>
          <p:nvPr/>
        </p:nvSpPr>
        <p:spPr>
          <a:xfrm>
            <a:off x="2047913" y="2698936"/>
            <a:ext cx="215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www.ofvld.nl</a:t>
            </a:r>
            <a:endParaRPr lang="nl-NL" sz="2800" dirty="0"/>
          </a:p>
        </p:txBody>
      </p:sp>
      <p:sp>
        <p:nvSpPr>
          <p:cNvPr id="12" name="TextBox 13"/>
          <p:cNvSpPr txBox="1"/>
          <p:nvPr/>
        </p:nvSpPr>
        <p:spPr>
          <a:xfrm>
            <a:off x="2047913" y="3700101"/>
            <a:ext cx="606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www.facebook.com/ondernemersfonds</a:t>
            </a:r>
            <a:endParaRPr lang="nl-NL" sz="2800" dirty="0"/>
          </a:p>
        </p:txBody>
      </p:sp>
      <p:sp>
        <p:nvSpPr>
          <p:cNvPr id="13" name="TextBox 14"/>
          <p:cNvSpPr txBox="1"/>
          <p:nvPr/>
        </p:nvSpPr>
        <p:spPr>
          <a:xfrm>
            <a:off x="2155863" y="4487315"/>
            <a:ext cx="3615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www.twitter.com/ofvld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296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/>
              <a:t>Social</a:t>
            </a:r>
            <a:r>
              <a:rPr lang="nl-NL" dirty="0" smtClean="0"/>
              <a:t> Media</a:t>
            </a:r>
            <a:endParaRPr lang="nl-NL" dirty="0"/>
          </a:p>
        </p:txBody>
      </p:sp>
      <p:pic>
        <p:nvPicPr>
          <p:cNvPr id="5" name="Tijdelijke aanduiding voor inhoud 4" descr="Schermafdruk 2016-01-11 18.14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87" r="-89087"/>
          <a:stretch>
            <a:fillRect/>
          </a:stretch>
        </p:blipFill>
        <p:spPr/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77" y="457200"/>
            <a:ext cx="3516923" cy="1143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6905" t="22305" r="27421" b="14980"/>
          <a:stretch/>
        </p:blipFill>
        <p:spPr>
          <a:xfrm>
            <a:off x="1180381" y="4110853"/>
            <a:ext cx="2947838" cy="158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vondschemering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vondschem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Thema1.thmx</Template>
  <TotalTime>127</TotalTime>
  <Words>165</Words>
  <Application>Microsoft Macintosh PowerPoint</Application>
  <PresentationFormat>Diavoorstelling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Thema1</vt:lpstr>
      <vt:lpstr>Welkom bij de informatieavond van  Ondernemersfonds Vlaardingen</vt:lpstr>
      <vt:lpstr>Geschiedenis</vt:lpstr>
      <vt:lpstr>Dekking</vt:lpstr>
      <vt:lpstr>Actuele Status</vt:lpstr>
      <vt:lpstr>In ontwikkeling</vt:lpstr>
      <vt:lpstr>Procedure</vt:lpstr>
      <vt:lpstr>Communicatie</vt:lpstr>
      <vt:lpstr>Social Media</vt:lpstr>
      <vt:lpstr>Social Media</vt:lpstr>
      <vt:lpstr>Voorbeelden</vt:lpstr>
      <vt:lpstr>Projecten in Vlaardingen</vt:lpstr>
      <vt:lpstr>Vragen?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de informatieavond van  Ondernemersfonds Vlaardingen</dc:title>
  <dc:creator>Olaf Hanno</dc:creator>
  <cp:lastModifiedBy>Olaf Hanno</cp:lastModifiedBy>
  <cp:revision>11</cp:revision>
  <dcterms:created xsi:type="dcterms:W3CDTF">2016-01-11T16:39:21Z</dcterms:created>
  <dcterms:modified xsi:type="dcterms:W3CDTF">2016-01-14T16:59:31Z</dcterms:modified>
</cp:coreProperties>
</file>