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66BD-71D3-4533-8E43-BCE867EF51D5}" type="datetimeFigureOut">
              <a:rPr lang="nl-NL" smtClean="0"/>
              <a:t>16-9-2016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1EE49-AC3E-42A3-8F40-FBB256A6A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16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66BD-71D3-4533-8E43-BCE867EF51D5}" type="datetimeFigureOut">
              <a:rPr lang="nl-NL" smtClean="0"/>
              <a:t>16-9-2016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1EE49-AC3E-42A3-8F40-FBB256A6AF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0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6000" smtClean="0"/>
              <a:t>3 jaar</a:t>
            </a:r>
            <a:br>
              <a:rPr lang="nl-NL" sz="6000" smtClean="0"/>
            </a:br>
            <a:r>
              <a:rPr lang="nl-NL" sz="6000" smtClean="0"/>
              <a:t>Ondernemersfonds Vlaardingen</a:t>
            </a:r>
            <a:br>
              <a:rPr lang="nl-NL" sz="6000" smtClean="0"/>
            </a:br>
            <a:endParaRPr lang="nl-NL" sz="60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smtClean="0"/>
              <a:t>Verleden, heden, toekomst</a:t>
            </a:r>
            <a:br>
              <a:rPr lang="nl-NL" sz="3200" smtClean="0"/>
            </a:br>
            <a:r>
              <a:rPr lang="nl-NL" sz="3200" smtClean="0"/>
              <a:t> van het ondernemersfonds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92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smtClean="0"/>
              <a:t>Communicatie</a:t>
            </a:r>
            <a:br>
              <a:rPr lang="nl-NL" sz="3200" smtClean="0"/>
            </a:br>
            <a:r>
              <a:rPr lang="nl-NL" sz="3200" smtClean="0"/>
              <a:t>Platformen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smtClean="0"/>
              <a:t>Wat vooraf ging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7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smtClean="0"/>
              <a:t>Huidige ervaringen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2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smtClean="0"/>
              <a:t>Huidige ervaringen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2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600" smtClean="0"/>
              <a:t>Organisatie </a:t>
            </a:r>
            <a:br>
              <a:rPr lang="nl-NL" sz="3600" smtClean="0"/>
            </a:br>
            <a:r>
              <a:rPr lang="nl-NL" sz="3600" smtClean="0"/>
              <a:t>Trekkingsgebied</a:t>
            </a:r>
            <a:endParaRPr lang="nl-NL" sz="36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smtClean="0"/>
              <a:t>Ondernemersfonds </a:t>
            </a:r>
            <a:br>
              <a:rPr lang="nl-NL" sz="3200" smtClean="0"/>
            </a:br>
            <a:r>
              <a:rPr lang="nl-NL" sz="3200" smtClean="0"/>
              <a:t>komt op stoom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smtClean="0"/>
              <a:t>Enkele gerealiseerde </a:t>
            </a:r>
            <a:br>
              <a:rPr lang="nl-NL" sz="3200" smtClean="0"/>
            </a:br>
            <a:r>
              <a:rPr lang="nl-NL" sz="3200" smtClean="0"/>
              <a:t>projecten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9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smtClean="0"/>
              <a:t>Laatste kwartaal </a:t>
            </a:r>
            <a:br>
              <a:rPr lang="nl-NL" sz="3200" smtClean="0"/>
            </a:br>
            <a:r>
              <a:rPr lang="nl-NL" sz="3200" smtClean="0"/>
              <a:t>gerealiseerd projecten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smtClean="0"/>
              <a:t>Uitkering </a:t>
            </a:r>
            <a:br>
              <a:rPr lang="nl-NL" sz="3200" smtClean="0"/>
            </a:br>
            <a:r>
              <a:rPr lang="nl-NL" sz="3200" smtClean="0"/>
              <a:t>trekkingsrecht 2014</a:t>
            </a:r>
            <a:endParaRPr lang="nl-NL" sz="3200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2060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Diavoorstelling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3 jaar Ondernemersfonds Vlaardingen </vt:lpstr>
      <vt:lpstr>Wat vooraf ging</vt:lpstr>
      <vt:lpstr>Huidige ervaringen</vt:lpstr>
      <vt:lpstr>Huidige ervaringen</vt:lpstr>
      <vt:lpstr>Organisatie  Trekkingsgebied</vt:lpstr>
      <vt:lpstr>Ondernemersfonds  komt op stoom</vt:lpstr>
      <vt:lpstr>Enkele gerealiseerde  projecten</vt:lpstr>
      <vt:lpstr>Laatste kwartaal  gerealiseerd projecten</vt:lpstr>
      <vt:lpstr>Uitkering  trekkingsrecht 2014</vt:lpstr>
      <vt:lpstr>Verleden, heden, toekomst  van het ondernemersfonds</vt:lpstr>
      <vt:lpstr>Communicatie Platformen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jaar Ondernemersfonds Vlaardingen </dc:title>
  <dc:creator>Ben Smit</dc:creator>
  <cp:lastModifiedBy>Ben Smit</cp:lastModifiedBy>
  <cp:revision>1</cp:revision>
  <dcterms:created xsi:type="dcterms:W3CDTF">2016-09-16T05:29:22Z</dcterms:created>
  <dcterms:modified xsi:type="dcterms:W3CDTF">2016-09-16T05:29:22Z</dcterms:modified>
</cp:coreProperties>
</file>